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88" r:id="rId7"/>
    <p:sldId id="286" r:id="rId8"/>
    <p:sldId id="287" r:id="rId9"/>
    <p:sldId id="289" r:id="rId10"/>
    <p:sldId id="291" r:id="rId11"/>
    <p:sldId id="29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BE8B1-AF0D-4A3B-8DD6-AF1B7D86C312}" v="14" dt="2023-07-10T17:41:42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Blaney" userId="S::jblaney1@uwyo.edu::da694ccb-8d21-4060-873a-4d2361a8a919" providerId="AD" clId="Web-{17ABE8B1-AF0D-4A3B-8DD6-AF1B7D86C312}"/>
    <pc:docChg chg="modSld">
      <pc:chgData name="Josh Blaney" userId="S::jblaney1@uwyo.edu::da694ccb-8d21-4060-873a-4d2361a8a919" providerId="AD" clId="Web-{17ABE8B1-AF0D-4A3B-8DD6-AF1B7D86C312}" dt="2023-07-10T17:41:42.344" v="13" actId="20577"/>
      <pc:docMkLst>
        <pc:docMk/>
      </pc:docMkLst>
      <pc:sldChg chg="modSp">
        <pc:chgData name="Josh Blaney" userId="S::jblaney1@uwyo.edu::da694ccb-8d21-4060-873a-4d2361a8a919" providerId="AD" clId="Web-{17ABE8B1-AF0D-4A3B-8DD6-AF1B7D86C312}" dt="2023-07-10T17:41:42.344" v="13" actId="20577"/>
        <pc:sldMkLst>
          <pc:docMk/>
          <pc:sldMk cId="2312382847" sldId="290"/>
        </pc:sldMkLst>
        <pc:spChg chg="mod">
          <ac:chgData name="Josh Blaney" userId="S::jblaney1@uwyo.edu::da694ccb-8d21-4060-873a-4d2361a8a919" providerId="AD" clId="Web-{17ABE8B1-AF0D-4A3B-8DD6-AF1B7D86C312}" dt="2023-07-10T17:41:42.344" v="13" actId="20577"/>
          <ac:spMkLst>
            <pc:docMk/>
            <pc:sldMk cId="2312382847" sldId="290"/>
            <ac:spMk id="3" creationId="{036E65C6-8CB6-42EA-B1B0-3B55501281A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324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4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627F91-A457-4DE7-BB2B-FC6657F85359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drive.google.com/drive/folders/1x5IXJTTF_mz3FnN-iiRB4MxgKbYnIj2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54F1-6616-4E12-AF67-6E729330D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TurboPi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3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TurboPi</a:t>
            </a:r>
            <a:r>
              <a:rPr lang="en-US" dirty="0"/>
              <a:t>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928-3599-4882-BA16-AF545FD8E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6308361" cy="5474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TurboPi</a:t>
            </a:r>
            <a:r>
              <a:rPr lang="en-US" dirty="0"/>
              <a:t> is:</a:t>
            </a:r>
          </a:p>
          <a:p>
            <a:r>
              <a:rPr lang="en-US" dirty="0"/>
              <a:t>Built and maintained by Shenzhen </a:t>
            </a:r>
            <a:r>
              <a:rPr lang="en-US" dirty="0" err="1"/>
              <a:t>HiWonder</a:t>
            </a:r>
            <a:r>
              <a:rPr lang="en-US" dirty="0"/>
              <a:t> Technology Company, usually abbreviated to </a:t>
            </a:r>
            <a:r>
              <a:rPr lang="en-US" dirty="0" err="1"/>
              <a:t>HiWonder</a:t>
            </a:r>
            <a:endParaRPr lang="en-US" dirty="0"/>
          </a:p>
          <a:p>
            <a:r>
              <a:rPr lang="en-US" dirty="0"/>
              <a:t>A mobile platform built around the raspberry pi</a:t>
            </a:r>
          </a:p>
          <a:p>
            <a:r>
              <a:rPr lang="en-US" dirty="0"/>
              <a:t>Designed to be used for introducing robotics and ML to high school students</a:t>
            </a:r>
          </a:p>
          <a:p>
            <a:r>
              <a:rPr lang="en-US" dirty="0"/>
              <a:t>Is plug and play with more sensors and a robotic arm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HiWonder</a:t>
            </a:r>
            <a:r>
              <a:rPr lang="en-US" dirty="0"/>
              <a:t> maintains online documentation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 but you can also find it on your flash drive along with the image for this workshop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247" y="1484851"/>
            <a:ext cx="4618564" cy="44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928-3599-4882-BA16-AF545FD8E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152983"/>
            <a:ext cx="6571141" cy="2555385"/>
          </a:xfrm>
        </p:spPr>
        <p:txBody>
          <a:bodyPr/>
          <a:lstStyle/>
          <a:p>
            <a:r>
              <a:rPr lang="en-US" dirty="0"/>
              <a:t>Painted aluminum alloy</a:t>
            </a:r>
          </a:p>
          <a:p>
            <a:r>
              <a:rPr lang="en-US" dirty="0"/>
              <a:t>Divided into 3 sections</a:t>
            </a:r>
          </a:p>
          <a:p>
            <a:pPr lvl="1"/>
            <a:r>
              <a:rPr lang="en-US" dirty="0"/>
              <a:t>The main chassis</a:t>
            </a:r>
          </a:p>
          <a:p>
            <a:pPr lvl="1"/>
            <a:r>
              <a:rPr lang="en-US" dirty="0"/>
              <a:t>The camera mount box</a:t>
            </a:r>
          </a:p>
          <a:p>
            <a:pPr lvl="1"/>
            <a:r>
              <a:rPr lang="en-US" dirty="0"/>
              <a:t>The expansion platform above the pi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6111" y="3708368"/>
            <a:ext cx="10602150" cy="2743200"/>
            <a:chOff x="646111" y="3708368"/>
            <a:chExt cx="10602150" cy="2743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5" t="2569" r="11896" b="8135"/>
            <a:stretch/>
          </p:blipFill>
          <p:spPr>
            <a:xfrm>
              <a:off x="646111" y="3708368"/>
              <a:ext cx="2885996" cy="2743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73" t="30351" r="25004" b="7508"/>
            <a:stretch/>
          </p:blipFill>
          <p:spPr>
            <a:xfrm>
              <a:off x="4412898" y="3708368"/>
              <a:ext cx="2732402" cy="2743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05" t="13239" r="16094" b="17402"/>
            <a:stretch/>
          </p:blipFill>
          <p:spPr>
            <a:xfrm>
              <a:off x="8026091" y="3708368"/>
              <a:ext cx="3222170" cy="27432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53" y="452718"/>
            <a:ext cx="283358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AA0D-ECFF-45C1-BCF3-443D909C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65C6-8CB6-42EA-B1B0-3B555012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6571142" cy="2635216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120 degree FOV HBVCAM camera​</a:t>
            </a:r>
          </a:p>
          <a:p>
            <a:pPr fontAlgn="base"/>
            <a:r>
              <a:rPr lang="en-US" dirty="0"/>
              <a:t>2 LFD-01 anti-blocking servos for camera positioning​</a:t>
            </a:r>
          </a:p>
          <a:p>
            <a:pPr fontAlgn="base"/>
            <a:r>
              <a:rPr lang="en-US" dirty="0"/>
              <a:t>4 channel front mounted IR sensor board​</a:t>
            </a:r>
          </a:p>
          <a:p>
            <a:pPr fontAlgn="base"/>
            <a:r>
              <a:rPr lang="en-US" dirty="0"/>
              <a:t>Ultrasonic sensor with adjustable LEDs​</a:t>
            </a:r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36411" y="3788199"/>
            <a:ext cx="11270466" cy="2743200"/>
            <a:chOff x="736411" y="3788199"/>
            <a:chExt cx="11270466" cy="2743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43" t="15782" r="2994" b="5034"/>
            <a:stretch/>
          </p:blipFill>
          <p:spPr>
            <a:xfrm>
              <a:off x="736411" y="3788199"/>
              <a:ext cx="3841423" cy="2743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7" t="4334" r="13927" b="22061"/>
            <a:stretch/>
          </p:blipFill>
          <p:spPr>
            <a:xfrm>
              <a:off x="4856126" y="3788199"/>
              <a:ext cx="3519003" cy="2743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1" t="10476" r="20034" b="26531"/>
            <a:stretch/>
          </p:blipFill>
          <p:spPr>
            <a:xfrm>
              <a:off x="8653421" y="3788199"/>
              <a:ext cx="3353456" cy="27432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53" y="452718"/>
            <a:ext cx="283358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AA0D-ECFF-45C1-BCF3-443D909C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65C6-8CB6-42EA-B1B0-3B555012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252988"/>
            <a:ext cx="6571142" cy="2481758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4 TT DC motors with </a:t>
            </a:r>
            <a:r>
              <a:rPr lang="en-US" dirty="0" err="1"/>
              <a:t>Mecanum</a:t>
            </a:r>
            <a:r>
              <a:rPr lang="en-US" dirty="0"/>
              <a:t> omnidirectional wheels</a:t>
            </a:r>
          </a:p>
          <a:p>
            <a:pPr fontAlgn="base"/>
            <a:r>
              <a:rPr lang="en-US" dirty="0"/>
              <a:t>Wheels are controlled using the polar coordinate system​</a:t>
            </a:r>
          </a:p>
          <a:p>
            <a:pPr fontAlgn="base"/>
            <a:r>
              <a:rPr lang="en-US" dirty="0"/>
              <a:t>We will discuss this more when we program the </a:t>
            </a:r>
            <a:r>
              <a:rPr lang="en-US" dirty="0" err="1"/>
              <a:t>TurboPi</a:t>
            </a:r>
            <a:r>
              <a:rPr lang="en-US" dirty="0"/>
              <a:t> to drive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252364" y="3767248"/>
            <a:ext cx="2763358" cy="2743200"/>
            <a:chOff x="8927434" y="1844782"/>
            <a:chExt cx="2763358" cy="2751666"/>
          </a:xfrm>
        </p:grpSpPr>
        <p:grpSp>
          <p:nvGrpSpPr>
            <p:cNvPr id="14" name="Group 13"/>
            <p:cNvGrpSpPr/>
            <p:nvPr/>
          </p:nvGrpSpPr>
          <p:grpSpPr>
            <a:xfrm>
              <a:off x="8947592" y="1853248"/>
              <a:ext cx="2743200" cy="2743200"/>
              <a:chOff x="8947592" y="1663502"/>
              <a:chExt cx="2743200" cy="2743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8947592" y="1663502"/>
                <a:ext cx="2743200" cy="27432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>
                <a:stCxn id="6" idx="0"/>
                <a:endCxn id="6" idx="4"/>
              </p:cNvCxnSpPr>
              <p:nvPr/>
            </p:nvCxnSpPr>
            <p:spPr>
              <a:xfrm>
                <a:off x="10319192" y="1663502"/>
                <a:ext cx="0" cy="274320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6" idx="2"/>
                <a:endCxn id="6" idx="6"/>
              </p:cNvCxnSpPr>
              <p:nvPr/>
            </p:nvCxnSpPr>
            <p:spPr>
              <a:xfrm>
                <a:off x="8947592" y="3035102"/>
                <a:ext cx="27432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>
              <a:endCxn id="6" idx="7"/>
            </p:cNvCxnSpPr>
            <p:nvPr/>
          </p:nvCxnSpPr>
          <p:spPr>
            <a:xfrm flipV="1">
              <a:off x="10319192" y="2254980"/>
              <a:ext cx="969868" cy="969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589522" y="2463282"/>
              <a:ext cx="214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</a:t>
              </a:r>
            </a:p>
          </p:txBody>
        </p:sp>
        <p:sp>
          <p:nvSpPr>
            <p:cNvPr id="20" name="Arc 19"/>
            <p:cNvSpPr/>
            <p:nvPr/>
          </p:nvSpPr>
          <p:spPr>
            <a:xfrm>
              <a:off x="9917460" y="2832614"/>
              <a:ext cx="811763" cy="802433"/>
            </a:xfrm>
            <a:prstGeom prst="arc">
              <a:avLst>
                <a:gd name="adj1" fmla="val 18847108"/>
                <a:gd name="adj2" fmla="val 2145533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670073" y="2856284"/>
                  <a:ext cx="2146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0073" y="2856284"/>
                  <a:ext cx="214604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927434" y="2884446"/>
                  <a:ext cx="2146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434" y="2884446"/>
                  <a:ext cx="214604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0252403" y="1844782"/>
                  <a:ext cx="2146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2403" y="1844782"/>
                  <a:ext cx="214604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8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1041061" y="2851876"/>
                  <a:ext cx="2146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061" y="2851876"/>
                  <a:ext cx="214604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753708" y="4194717"/>
                  <a:ext cx="2146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80°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3708" y="4194717"/>
                  <a:ext cx="214604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20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252403" y="4194716"/>
                  <a:ext cx="2146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80°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2403" y="4194716"/>
                  <a:ext cx="21460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8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18" y="3734746"/>
            <a:ext cx="3657600" cy="2743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53" y="452718"/>
            <a:ext cx="283358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7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928-3599-4882-BA16-AF545FD8E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4"/>
            <a:ext cx="6571142" cy="35869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onboard computer is a Raspberry Pi</a:t>
            </a:r>
          </a:p>
          <a:p>
            <a:r>
              <a:rPr lang="en-US" dirty="0"/>
              <a:t>The sensors connect to the Pi through the </a:t>
            </a:r>
            <a:r>
              <a:rPr lang="en-US" dirty="0" err="1"/>
              <a:t>HiWonder</a:t>
            </a:r>
            <a:r>
              <a:rPr lang="en-US" dirty="0"/>
              <a:t> </a:t>
            </a:r>
            <a:r>
              <a:rPr lang="en-US" dirty="0" err="1"/>
              <a:t>TurboPi</a:t>
            </a:r>
            <a:r>
              <a:rPr lang="en-US" dirty="0"/>
              <a:t> HAT</a:t>
            </a:r>
          </a:p>
          <a:p>
            <a:pPr marL="0" indent="0">
              <a:buNone/>
            </a:pPr>
            <a:r>
              <a:rPr lang="en-US" dirty="0"/>
              <a:t>On the Hat:</a:t>
            </a:r>
          </a:p>
          <a:p>
            <a:pPr fontAlgn="base"/>
            <a:r>
              <a:rPr lang="en-US" dirty="0"/>
              <a:t>LED1 should be on and strong when the </a:t>
            </a:r>
            <a:r>
              <a:rPr lang="en-US" dirty="0" err="1"/>
              <a:t>TurboPi</a:t>
            </a:r>
            <a:r>
              <a:rPr lang="en-US" dirty="0"/>
              <a:t> is operating normally​</a:t>
            </a:r>
          </a:p>
          <a:p>
            <a:pPr fontAlgn="base"/>
            <a:r>
              <a:rPr lang="en-US" dirty="0"/>
              <a:t>LED2 should flash when the wireless hotspot is operating normally</a:t>
            </a:r>
          </a:p>
          <a:p>
            <a:pPr fontAlgn="base"/>
            <a:r>
              <a:rPr lang="en-US" dirty="0"/>
              <a:t>When LED1 and LED2 are dim the batteries are too low to properly power the </a:t>
            </a:r>
            <a:r>
              <a:rPr lang="en-US" dirty="0" err="1"/>
              <a:t>TurboPi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9" t="17007" r="16769" b="28163"/>
          <a:stretch/>
        </p:blipFill>
        <p:spPr>
          <a:xfrm>
            <a:off x="2214573" y="4739952"/>
            <a:ext cx="265017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0" t="15364" r="20246" b="35384"/>
          <a:stretch/>
        </p:blipFill>
        <p:spPr>
          <a:xfrm>
            <a:off x="7217253" y="4739952"/>
            <a:ext cx="248555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53" y="452718"/>
            <a:ext cx="283358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AA0D-ECFF-45C1-BCF3-443D909C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65C6-8CB6-42EA-B1B0-3B555012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2"/>
            <a:ext cx="6571142" cy="3484670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dirty="0"/>
              <a:t>For static demonstrations, the </a:t>
            </a:r>
            <a:r>
              <a:rPr lang="en-US" dirty="0" err="1"/>
              <a:t>TurboPi</a:t>
            </a:r>
            <a:r>
              <a:rPr lang="en-US" dirty="0"/>
              <a:t> will be powered through the USB-C power port on the raspberry pi.​</a:t>
            </a:r>
          </a:p>
          <a:p>
            <a:pPr fontAlgn="base"/>
            <a:r>
              <a:rPr lang="en-US" dirty="0"/>
              <a:t>For dynamic demonstrations, the </a:t>
            </a:r>
            <a:r>
              <a:rPr lang="en-US" dirty="0" err="1"/>
              <a:t>TurboPi</a:t>
            </a:r>
            <a:r>
              <a:rPr lang="en-US" dirty="0"/>
              <a:t> will be powered through the onboard 18650 batteries.​</a:t>
            </a:r>
          </a:p>
          <a:p>
            <a:pPr fontAlgn="base"/>
            <a:r>
              <a:rPr lang="en-US" dirty="0"/>
              <a:t>Do not use the battery pack and the USB-C power at the same time as this may damage the raspberry pi or expansion board.</a:t>
            </a:r>
          </a:p>
          <a:p>
            <a:pPr fontAlgn="base"/>
            <a:r>
              <a:rPr lang="en-US" dirty="0"/>
              <a:t>Batteries must be removed to be charged. The raspberry pi will not charge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9" t="6123" r="24626"/>
          <a:stretch/>
        </p:blipFill>
        <p:spPr>
          <a:xfrm>
            <a:off x="4319874" y="4637652"/>
            <a:ext cx="1616765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7" t="26384" r="28103" b="26541"/>
          <a:stretch/>
        </p:blipFill>
        <p:spPr>
          <a:xfrm>
            <a:off x="914470" y="4637652"/>
            <a:ext cx="2124791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53" y="452718"/>
            <a:ext cx="2833581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9" t="17007" r="16769" b="28163"/>
          <a:stretch/>
        </p:blipFill>
        <p:spPr>
          <a:xfrm>
            <a:off x="7217253" y="4637652"/>
            <a:ext cx="265017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0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AA0D-ECFF-45C1-BCF3-443D909C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65C6-8CB6-42EA-B1B0-3B555012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6980109" cy="54064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dirty="0"/>
              <a:t>When turned on, the </a:t>
            </a:r>
            <a:r>
              <a:rPr lang="en-US" dirty="0" err="1"/>
              <a:t>TurboPi</a:t>
            </a:r>
            <a:r>
              <a:rPr lang="en-US" dirty="0"/>
              <a:t> will beep to notify you it is ready to use​</a:t>
            </a:r>
          </a:p>
          <a:p>
            <a:pPr fontAlgn="base"/>
            <a:r>
              <a:rPr lang="en-US" dirty="0"/>
              <a:t>The </a:t>
            </a:r>
            <a:r>
              <a:rPr lang="en-US" dirty="0" err="1"/>
              <a:t>TurboPi</a:t>
            </a:r>
            <a:r>
              <a:rPr lang="en-US" dirty="0"/>
              <a:t> will automatically launch a </a:t>
            </a:r>
            <a:r>
              <a:rPr lang="en-US" dirty="0" err="1"/>
              <a:t>wifi</a:t>
            </a:r>
            <a:r>
              <a:rPr lang="en-US" dirty="0"/>
              <a:t> hotspot which you can use to connect​</a:t>
            </a:r>
          </a:p>
          <a:p>
            <a:pPr fontAlgn="base"/>
            <a:r>
              <a:rPr lang="en-US" dirty="0"/>
              <a:t>Network SSID​</a:t>
            </a:r>
          </a:p>
          <a:p>
            <a:pPr lvl="1" fontAlgn="base"/>
            <a:r>
              <a:rPr lang="en-US" dirty="0"/>
              <a:t>The hostname has been taped to the </a:t>
            </a:r>
            <a:r>
              <a:rPr lang="en-US" dirty="0" err="1"/>
              <a:t>TurboPi</a:t>
            </a:r>
            <a:r>
              <a:rPr lang="en-US" dirty="0"/>
              <a:t>​</a:t>
            </a:r>
          </a:p>
          <a:p>
            <a:pPr lvl="1" fontAlgn="base"/>
            <a:r>
              <a:rPr lang="en-US" dirty="0"/>
              <a:t>In the image it is “turbopi019“</a:t>
            </a:r>
          </a:p>
          <a:p>
            <a:pPr fontAlgn="base"/>
            <a:r>
              <a:rPr lang="en-US" dirty="0"/>
              <a:t>Network Password​</a:t>
            </a:r>
          </a:p>
          <a:p>
            <a:pPr lvl="1" fontAlgn="base"/>
            <a:r>
              <a:rPr lang="en-US" dirty="0"/>
              <a:t>Enter the hostname of the </a:t>
            </a:r>
            <a:r>
              <a:rPr lang="en-US" dirty="0" err="1"/>
              <a:t>TurboPi</a:t>
            </a:r>
            <a:endParaRPr lang="en-US" dirty="0"/>
          </a:p>
          <a:p>
            <a:pPr lvl="1" fontAlgn="base"/>
            <a:r>
              <a:rPr lang="en-US" dirty="0"/>
              <a:t>In the image it is “turbopi019”</a:t>
            </a:r>
          </a:p>
          <a:p>
            <a:pPr fontAlgn="base"/>
            <a:r>
              <a:rPr lang="en-US" dirty="0"/>
              <a:t>Use Windows Remote Desktop to connect to “192.168.149.1” to access the </a:t>
            </a:r>
            <a:r>
              <a:rPr lang="en-US" dirty="0" err="1"/>
              <a:t>TurboPi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20" y="215718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82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e6e833-9241-4b04-b716-5a4daabdc787">
      <Terms xmlns="http://schemas.microsoft.com/office/infopath/2007/PartnerControls"/>
    </lcf76f155ced4ddcb4097134ff3c332f>
    <TaxCatchAll xmlns="56da908f-da71-483c-b6d3-0ee057f43e6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6D24444FB145A2F13042720BF9FF" ma:contentTypeVersion="11" ma:contentTypeDescription="Create a new document." ma:contentTypeScope="" ma:versionID="5cf2246bace88d967260c5ea0f1c8e27">
  <xsd:schema xmlns:xsd="http://www.w3.org/2001/XMLSchema" xmlns:xs="http://www.w3.org/2001/XMLSchema" xmlns:p="http://schemas.microsoft.com/office/2006/metadata/properties" xmlns:ns2="77e6e833-9241-4b04-b716-5a4daabdc787" xmlns:ns3="56da908f-da71-483c-b6d3-0ee057f43e65" targetNamespace="http://schemas.microsoft.com/office/2006/metadata/properties" ma:root="true" ma:fieldsID="bbf8d95d0cf023a0f756b97ed109b63e" ns2:_="" ns3:_="">
    <xsd:import namespace="77e6e833-9241-4b04-b716-5a4daabdc787"/>
    <xsd:import namespace="56da908f-da71-483c-b6d3-0ee057f43e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6e833-9241-4b04-b716-5a4daabdc7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75ab196-d3f7-444f-9641-cdc6774f7c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08f-da71-483c-b6d3-0ee057f43e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1382538-e9b7-431f-b1ac-b022d04d117d}" ma:internalName="TaxCatchAll" ma:showField="CatchAllData" ma:web="56da908f-da71-483c-b6d3-0ee057f43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B655AB-1E29-4901-9273-967FB4E36E19}">
  <ds:schemaRefs>
    <ds:schemaRef ds:uri="http://www.w3.org/XML/1998/namespace"/>
    <ds:schemaRef ds:uri="http://schemas.microsoft.com/office/2006/documentManagement/types"/>
    <ds:schemaRef ds:uri="http://purl.org/dc/elements/1.1/"/>
    <ds:schemaRef ds:uri="56da908f-da71-483c-b6d3-0ee057f43e65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7e6e833-9241-4b04-b716-5a4daabdc78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F1C573-4C15-4219-BB31-BE0B3B5E306C}"/>
</file>

<file path=customXml/itemProps3.xml><?xml version="1.0" encoding="utf-8"?>
<ds:datastoreItem xmlns:ds="http://schemas.openxmlformats.org/officeDocument/2006/customXml" ds:itemID="{853F0339-B719-44A7-B994-4303214FBA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2125</TotalTime>
  <Words>422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Ion</vt:lpstr>
      <vt:lpstr>Introduction to TurboPi</vt:lpstr>
      <vt:lpstr>TurboPi - Overview</vt:lpstr>
      <vt:lpstr>Chassis</vt:lpstr>
      <vt:lpstr>Sensors</vt:lpstr>
      <vt:lpstr>Motors</vt:lpstr>
      <vt:lpstr>Controller</vt:lpstr>
      <vt:lpstr>Power</vt:lpstr>
      <vt:lpstr>Connecting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with Lobe AI</dc:title>
  <dc:creator>Matthew Springsteen</dc:creator>
  <cp:lastModifiedBy>Josh Blaney</cp:lastModifiedBy>
  <cp:revision>88</cp:revision>
  <dcterms:created xsi:type="dcterms:W3CDTF">2022-06-14T20:44:27Z</dcterms:created>
  <dcterms:modified xsi:type="dcterms:W3CDTF">2023-07-10T17:41:44Z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0x010100CCF66D24444FB145A2F13042720BF9FF</vt:lpwstr>
  </property>
  <property fmtid="{D5CDD505-2E9C-101B-9397-08002B2CF9AE}" pid="3" name="MediaServiceImageTags">
    <vt:lpwstr/>
  </property>
</Properties>
</file>